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BF1C94-F76F-2E68-9208-FA039AE94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0DE096-51CB-EFD3-9221-A908551CF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829EA7-9D39-0652-C25E-3324CAB9F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113291-AB32-AD0C-236D-B63E8D94F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AA22EE-2AD2-8F6A-6AA4-CE5C08936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3FF746-3165-2C96-E22F-3E0AF0ED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DDF811-A499-E442-BBA2-72A88D60D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36</cp:revision>
  <dcterms:created xsi:type="dcterms:W3CDTF">2016-12-29T16:17:13Z</dcterms:created>
  <dcterms:modified xsi:type="dcterms:W3CDTF">2024-11-03T10:38:35Z</dcterms:modified>
</cp:coreProperties>
</file>