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231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314700" y="6019800"/>
            <a:ext cx="2286000" cy="304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D9BE3A-6105-CEBF-95F6-D1EEE2E782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كليد واژه‌ها:</a:t>
            </a:r>
            <a:r>
              <a:rPr lang="fa-IR" dirty="0">
                <a:cs typeface="B Nazanin" panose="00000400000000000000" pitchFamily="2" charset="-78"/>
              </a:rPr>
              <a:t>.......</a:t>
            </a:r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96492D-B128-69DA-3977-E6A771C37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cs typeface="B Nazanin" panose="00000400000000000000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507FF8-8303-5EE0-ACBB-5BB9A23C3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273F3A-BFE1-741B-22B1-3FCC189240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یافته های تحقیق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03F8A3-FE94-0E18-F0CB-6D91515CBB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F151EC-5034-3E0D-E9AD-5F99F94337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منابع و ماخذ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1DB198-5785-2A68-26AD-0BB0C3E8B7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2673003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5" name="Rectangle 4"/>
          <p:cNvSpPr/>
          <p:nvPr/>
        </p:nvSpPr>
        <p:spPr>
          <a:xfrm>
            <a:off x="-76200" y="1151835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3BE42D0-0FF9-A9E0-4B23-7FB144500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260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martpc</dc:creator>
  <cp:lastModifiedBy>Admin</cp:lastModifiedBy>
  <cp:revision>33</cp:revision>
  <dcterms:created xsi:type="dcterms:W3CDTF">2016-12-29T16:17:13Z</dcterms:created>
  <dcterms:modified xsi:type="dcterms:W3CDTF">2024-11-03T10:37:36Z</dcterms:modified>
</cp:coreProperties>
</file>