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>
        <p:scale>
          <a:sx n="41" d="100"/>
          <a:sy n="41" d="100"/>
        </p:scale>
        <p:origin x="4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154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29540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مقدمه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29540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79248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6121568" y="8040469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F6476A6D-A608-ADE7-5174-041539F97D8A}"/>
              </a:ext>
            </a:extLst>
          </p:cNvPr>
          <p:cNvSpPr/>
          <p:nvPr/>
        </p:nvSpPr>
        <p:spPr>
          <a:xfrm>
            <a:off x="3925691" y="4038600"/>
            <a:ext cx="15864277" cy="375285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346031" y="7917071"/>
            <a:ext cx="4775537" cy="9221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CCO03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16BCE1-95E6-C29F-BE32-E0A4464A59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6" b="21222"/>
          <a:stretch/>
        </p:blipFill>
        <p:spPr>
          <a:xfrm>
            <a:off x="0" y="0"/>
            <a:ext cx="228600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martpc</dc:creator>
  <cp:lastModifiedBy>Admin</cp:lastModifiedBy>
  <cp:revision>53</cp:revision>
  <cp:lastPrinted>2024-06-02T08:28:02Z</cp:lastPrinted>
  <dcterms:created xsi:type="dcterms:W3CDTF">2016-12-29T15:47:39Z</dcterms:created>
  <dcterms:modified xsi:type="dcterms:W3CDTF">2024-11-03T10:33:16Z</dcterms:modified>
</cp:coreProperties>
</file>