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85E339-F812-C82C-6459-89167D309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AD9E99-CE9D-9C3E-4ED3-401016DA32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857C3E-9D84-1BD2-4305-A6EE51C08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C03107-3385-9722-2F64-079AB294D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DD95A9-DD32-8D6D-FCEC-11AFAE29F3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D1308B-9E64-D3DF-971E-F7F1E0998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891076-2F4C-42B0-32F1-CFF9D5B75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89</cp:revision>
  <dcterms:created xsi:type="dcterms:W3CDTF">2016-12-29T16:17:13Z</dcterms:created>
  <dcterms:modified xsi:type="dcterms:W3CDTF">2025-11-14T13:07:22Z</dcterms:modified>
</cp:coreProperties>
</file>