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7DFBDB-AC0E-7D87-470C-A42F1AA4E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86EBB6-E762-C332-724B-DC7B4109A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8A3DD4-45C4-61E2-9C67-7BC44843F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4DBC29-D78A-7F80-C6F5-5AA4C2EF6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8307D6-F9C1-5266-A938-971043E1E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087BB5-9FFA-F66A-368E-48AAAAE89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6744EF-FA53-D326-DCC4-DF76BFC41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584CB8-42A9-F044-F64F-1CED2EB99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90</cp:revision>
  <dcterms:created xsi:type="dcterms:W3CDTF">2016-12-29T16:17:13Z</dcterms:created>
  <dcterms:modified xsi:type="dcterms:W3CDTF">2025-11-14T13:07:20Z</dcterms:modified>
</cp:coreProperties>
</file>